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78" r:id="rId6"/>
    <p:sldId id="272" r:id="rId7"/>
    <p:sldId id="273" r:id="rId8"/>
    <p:sldId id="274" r:id="rId9"/>
    <p:sldId id="275" r:id="rId10"/>
    <p:sldId id="279" r:id="rId11"/>
    <p:sldId id="283" r:id="rId12"/>
    <p:sldId id="282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10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222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86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0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04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83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90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9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4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94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72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14E78-67BF-4C69-BFFB-25591B4389E7}" type="datetimeFigureOut">
              <a:rPr lang="fi-FI" smtClean="0"/>
              <a:t>12.5.2020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56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691009"/>
            <a:ext cx="9144000" cy="1509171"/>
          </a:xfrm>
        </p:spPr>
        <p:txBody>
          <a:bodyPr>
            <a:normAutofit fontScale="90000"/>
          </a:bodyPr>
          <a:lstStyle/>
          <a:p>
            <a:br>
              <a:rPr lang="fi-FI" b="1" dirty="0"/>
            </a:br>
            <a:br>
              <a:rPr lang="fi-FI" b="1" dirty="0"/>
            </a:br>
            <a:br>
              <a:rPr lang="fi-FI" b="1" dirty="0"/>
            </a:br>
            <a:r>
              <a:rPr lang="fi-FI" b="1" dirty="0">
                <a:solidFill>
                  <a:srgbClr val="0070C0"/>
                </a:solidFill>
              </a:rPr>
              <a:t>TERVETULOA!</a:t>
            </a:r>
            <a:br>
              <a:rPr lang="fi-FI" b="1" dirty="0"/>
            </a:br>
            <a:r>
              <a:rPr lang="fi-FI" sz="2000" dirty="0"/>
              <a:t>Etelä-Karjalan kauppakamarin sääntömääräinen kevätkokous</a:t>
            </a:r>
            <a:br>
              <a:rPr lang="fi-FI" sz="2000" dirty="0"/>
            </a:br>
            <a:r>
              <a:rPr lang="fi-FI" sz="2000" dirty="0" err="1"/>
              <a:t>Teams</a:t>
            </a:r>
            <a:r>
              <a:rPr lang="fi-FI" sz="2000" dirty="0"/>
              <a:t>-kokous - keskiviikkona 13.5.2020 klo 10.00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2487827"/>
            <a:ext cx="9144000" cy="4217773"/>
          </a:xfrm>
        </p:spPr>
        <p:txBody>
          <a:bodyPr>
            <a:normAutofit/>
          </a:bodyPr>
          <a:lstStyle/>
          <a:p>
            <a:br>
              <a:rPr lang="fi-FI" dirty="0"/>
            </a:b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3048000" y="1587470"/>
            <a:ext cx="6096000" cy="58738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u="sng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br>
              <a:rPr lang="fi-FI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sz="2400" b="1" dirty="0">
                <a:solidFill>
                  <a:srgbClr val="0070C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Kokouksen avaussanat</a:t>
            </a:r>
            <a:br>
              <a:rPr lang="fi-FI" sz="2400" b="1" dirty="0">
                <a:solidFill>
                  <a:srgbClr val="0070C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fi-FI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Etelä-Karjalan kauppakamarin hallituksen puheenjohtaja</a:t>
            </a: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Toimitusjohtaja Mervi Sillanpää-Jaatinen</a:t>
            </a: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Etelä-Karjalan Osuuskauppa EEKOO</a:t>
            </a:r>
            <a:b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sz="16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Talouden epävarmuus on edelleen suurta</a:t>
            </a:r>
            <a:br>
              <a:rPr lang="fi-F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Pää</a:t>
            </a:r>
            <a:r>
              <a:rPr lang="fi-FI" sz="1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ekonomisti Mauri Kotamäki</a:t>
            </a:r>
            <a:br>
              <a:rPr lang="fi-FI" sz="1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sz="1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Keskuskauppakamari</a:t>
            </a:r>
            <a:br>
              <a:rPr lang="fi-FI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6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Sääntömääräinen kevätkokous</a:t>
            </a:r>
            <a:br>
              <a:rPr lang="fi-FI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sz="16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Etelä-Karjalan kauppakamarin sääntöjen 5 §:n mukaiset asiat</a:t>
            </a:r>
            <a:br>
              <a:rPr lang="fi-FI" sz="1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600" dirty="0">
              <a:solidFill>
                <a:srgbClr val="C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br>
              <a:rPr lang="fi-FI" sz="16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6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endParaRPr lang="fi-FI" sz="2400" b="1" dirty="0">
              <a:solidFill>
                <a:srgbClr val="0070C0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1400"/>
              </a:lnSpc>
              <a:spcAft>
                <a:spcPts val="0"/>
              </a:spcAft>
            </a:pPr>
            <a:br>
              <a:rPr lang="fi-FI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2400" b="1" dirty="0">
              <a:solidFill>
                <a:srgbClr val="0070C0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4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0371408D-A5EB-48F8-B321-ABF292289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657" y="229286"/>
            <a:ext cx="1018120" cy="139610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C75AB421-B419-4077-BD46-7CA6A3E20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369" y="1625391"/>
            <a:ext cx="6715125" cy="2352675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19E55A06-A66E-4AE3-BFF4-35B0D5CFC3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4754" y="4256576"/>
            <a:ext cx="391477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9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7B65D995-F631-4691-A549-92C41B2D0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078" y="913159"/>
            <a:ext cx="8945211" cy="503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546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75004C2D-1B93-4810-9FF9-45E0F6430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662" y="867747"/>
            <a:ext cx="9189616" cy="516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7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304800" y="-834574"/>
            <a:ext cx="11763632" cy="7457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400"/>
              </a:lnSpc>
              <a:spcAft>
                <a:spcPts val="0"/>
              </a:spcAft>
              <a:buFont typeface="+mj-lt"/>
              <a:buAutoNum type="arabicPeriod"/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/>
            <a:endParaRPr lang="fi-FI" dirty="0"/>
          </a:p>
          <a:p>
            <a:pPr lvl="2"/>
            <a:endParaRPr lang="fi-FI" dirty="0"/>
          </a:p>
          <a:p>
            <a:pPr lvl="2"/>
            <a:r>
              <a:rPr lang="fi-FI" b="1" dirty="0"/>
              <a:t>ESITYSLISTA 13.5.2020</a:t>
            </a:r>
          </a:p>
          <a:p>
            <a:pPr lvl="2"/>
            <a:endParaRPr lang="fi-FI" b="1" dirty="0"/>
          </a:p>
          <a:p>
            <a:pPr lvl="2"/>
            <a:r>
              <a:rPr lang="fi-FI" dirty="0"/>
              <a:t>Etelä-Karjalan kauppakamarin sääntöjen 5 §:n mukaan kevätkokoukselle kuuluvat asiat</a:t>
            </a:r>
          </a:p>
          <a:p>
            <a:pPr lvl="2"/>
            <a:r>
              <a:rPr lang="fi-FI" dirty="0"/>
              <a:t> </a:t>
            </a:r>
          </a:p>
          <a:p>
            <a:pPr lvl="2"/>
            <a:r>
              <a:rPr lang="fi-FI" dirty="0"/>
              <a:t>1	Kokouksen avaus.</a:t>
            </a:r>
          </a:p>
          <a:p>
            <a:pPr lvl="2"/>
            <a:r>
              <a:rPr lang="fi-FI" dirty="0"/>
              <a:t>2	Todetaan kokouksen laillisuus ja päätösvaltaisuus. Kokouskutsu on lähetetty 29.4.2020 ja 6.5.2020.</a:t>
            </a:r>
            <a:br>
              <a:rPr lang="fi-FI" dirty="0"/>
            </a:br>
            <a:r>
              <a:rPr lang="fi-FI" dirty="0"/>
              <a:t>3	Valitaan kaksi pöytäkirjantarkastajaa.</a:t>
            </a:r>
            <a:br>
              <a:rPr lang="fi-FI" dirty="0"/>
            </a:br>
            <a:r>
              <a:rPr lang="fi-FI" dirty="0"/>
              <a:t>4	Hyväksytään kokouksen työjärjestys.</a:t>
            </a:r>
          </a:p>
          <a:p>
            <a:pPr lvl="2"/>
            <a:r>
              <a:rPr lang="fi-FI" dirty="0"/>
              <a:t>5 	Käsitellään vuoden 2019 vuosikertomus.</a:t>
            </a:r>
            <a:br>
              <a:rPr lang="fi-FI" dirty="0"/>
            </a:br>
            <a:r>
              <a:rPr lang="fi-FI" dirty="0"/>
              <a:t>6  	Käsitellään vuoden 2019 tilinpäätös.</a:t>
            </a:r>
          </a:p>
          <a:p>
            <a:pPr lvl="2"/>
            <a:r>
              <a:rPr lang="fi-FI" dirty="0"/>
              <a:t>7 	Käsitellään vuoden 2019 tilintarkastuskertomus.</a:t>
            </a:r>
            <a:br>
              <a:rPr lang="fi-FI" dirty="0"/>
            </a:br>
            <a:r>
              <a:rPr lang="fi-FI" dirty="0"/>
              <a:t>8	Hyväksytään vuosikertomus ja tilinpäätös.</a:t>
            </a:r>
            <a:br>
              <a:rPr lang="fi-FI" dirty="0"/>
            </a:br>
            <a:r>
              <a:rPr lang="fi-FI" dirty="0"/>
              <a:t>9 	Päätetään vastuuvapauden myöntämisestä hallitukselle ja muille vastuuvelvollisille vuodelta 2019.</a:t>
            </a:r>
            <a:br>
              <a:rPr lang="fi-FI" dirty="0"/>
            </a:br>
            <a:r>
              <a:rPr lang="fi-FI" dirty="0"/>
              <a:t>10 	Päätetään muista toimenpiteistä, joihin vuosikertomus ja tilinpäätös ehkä antavat aihetta.</a:t>
            </a:r>
            <a:br>
              <a:rPr lang="fi-FI" dirty="0"/>
            </a:br>
            <a:r>
              <a:rPr lang="fi-FI" dirty="0"/>
              <a:t>11 	Käsitellään mahdolliset muut asiat:</a:t>
            </a:r>
          </a:p>
          <a:p>
            <a:pPr lvl="2"/>
            <a:r>
              <a:rPr lang="fi-FI" dirty="0"/>
              <a:t> 	-Hallituksen puheenjohtajan valinta kaudelle 1.7.2020-31.12.2020</a:t>
            </a:r>
            <a:br>
              <a:rPr lang="fi-FI" dirty="0"/>
            </a:br>
            <a:r>
              <a:rPr lang="fi-FI" dirty="0"/>
              <a:t> 	-Uuden hallituksen jäsenen valinta kaudelle 1.7.2020-31.12.2020</a:t>
            </a:r>
            <a:br>
              <a:rPr lang="fi-FI" dirty="0"/>
            </a:br>
            <a:r>
              <a:rPr lang="fi-FI" dirty="0"/>
              <a:t> 	-Huomionosoitus</a:t>
            </a:r>
            <a:br>
              <a:rPr lang="fi-FI" dirty="0"/>
            </a:br>
            <a:r>
              <a:rPr lang="fi-FI" dirty="0"/>
              <a:t>12 	Kokouksen päättäminen.</a:t>
            </a:r>
          </a:p>
          <a:p>
            <a:r>
              <a:rPr lang="fi-FI" dirty="0"/>
              <a:t> </a:t>
            </a: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9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047999" y="263609"/>
            <a:ext cx="698452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fi-FI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fi-FI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fi-FI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i-FI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VUOSIKERTOMUS 2019/</a:t>
            </a:r>
            <a:r>
              <a:rPr lang="fi-FI" b="1" dirty="0">
                <a:ea typeface="Times New Roman" panose="02020603050405020304" pitchFamily="18" charset="0"/>
                <a:cs typeface="Arial" panose="020B0604020202020204" pitchFamily="34" charset="0"/>
              </a:rPr>
              <a:t>79. TOIMINTAVUOSI </a:t>
            </a:r>
          </a:p>
          <a:p>
            <a:pPr algn="just">
              <a:spcAft>
                <a:spcPts val="0"/>
              </a:spcAft>
            </a:pPr>
            <a:endParaRPr lang="fi-FI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fi-FI" sz="1600" dirty="0"/>
              <a:t>1    KAUPPAKAMARIVUOSI/PUHEENJOHTAJAN PALSTA/</a:t>
            </a:r>
            <a:r>
              <a:rPr lang="fi-FI" sz="1600" dirty="0">
                <a:solidFill>
                  <a:schemeClr val="accent5"/>
                </a:solidFill>
              </a:rPr>
              <a:t>Mervi Sillanpää-Jaatinen </a:t>
            </a:r>
          </a:p>
          <a:p>
            <a:pPr lvl="0"/>
            <a:r>
              <a:rPr lang="fi-FI" sz="1600" dirty="0"/>
              <a:t>2    JÄSENMÄÄRÄ/</a:t>
            </a:r>
            <a:r>
              <a:rPr lang="fi-FI" sz="1600" dirty="0">
                <a:solidFill>
                  <a:schemeClr val="accent5"/>
                </a:solidFill>
              </a:rPr>
              <a:t>474</a:t>
            </a:r>
            <a:r>
              <a:rPr lang="fi-FI" sz="1600" dirty="0"/>
              <a:t>	 </a:t>
            </a:r>
            <a:r>
              <a:rPr lang="fi-FI" sz="1600" dirty="0">
                <a:solidFill>
                  <a:schemeClr val="accent5"/>
                </a:solidFill>
              </a:rPr>
              <a:t>kpl</a:t>
            </a:r>
            <a:r>
              <a:rPr lang="fi-FI" sz="1600" dirty="0"/>
              <a:t>			 </a:t>
            </a:r>
          </a:p>
          <a:p>
            <a:pPr lvl="0"/>
            <a:r>
              <a:rPr lang="fi-FI" sz="1600" dirty="0"/>
              <a:t>3    TOIMINTAYMPÄRISTÖ/</a:t>
            </a:r>
            <a:r>
              <a:rPr lang="fi-FI" sz="1600" dirty="0">
                <a:solidFill>
                  <a:schemeClr val="accent5"/>
                </a:solidFill>
              </a:rPr>
              <a:t>Monipuolisesti verkottunut elinkeinoelämän järjestö</a:t>
            </a:r>
          </a:p>
          <a:p>
            <a:pPr lvl="0"/>
            <a:r>
              <a:rPr lang="fi-FI" sz="1600" dirty="0"/>
              <a:t>4    EDUNVALVONTA/</a:t>
            </a:r>
            <a:r>
              <a:rPr lang="fi-FI" sz="1600" dirty="0">
                <a:solidFill>
                  <a:schemeClr val="accent5"/>
                </a:solidFill>
              </a:rPr>
              <a:t>Vaikuttamis- ja kehittämistavoitteet</a:t>
            </a:r>
          </a:p>
          <a:p>
            <a:pPr lvl="0"/>
            <a:r>
              <a:rPr lang="fi-FI" sz="1600" dirty="0"/>
              <a:t>5    PALVELUT JÄSENKUNNALLE/</a:t>
            </a:r>
            <a:r>
              <a:rPr lang="fi-FI" sz="1600" dirty="0">
                <a:solidFill>
                  <a:schemeClr val="accent5"/>
                </a:solidFill>
              </a:rPr>
              <a:t>Yritysten foorumi, koulutus- ja neuvontapalvelut</a:t>
            </a:r>
          </a:p>
          <a:p>
            <a:pPr lvl="0"/>
            <a:r>
              <a:rPr lang="fi-FI" sz="1600" dirty="0"/>
              <a:t>6    LUOTTAMUSHENKILÖTYYTYVÄISYYS/</a:t>
            </a:r>
            <a:r>
              <a:rPr lang="fi-FI" sz="1600" dirty="0">
                <a:solidFill>
                  <a:schemeClr val="accent5"/>
                </a:solidFill>
              </a:rPr>
              <a:t>arvosana 4,3 (1-5) ja suosittelu 9,0 (1-10) </a:t>
            </a:r>
          </a:p>
          <a:p>
            <a:pPr lvl="0"/>
            <a:r>
              <a:rPr lang="fi-FI" sz="1600" dirty="0"/>
              <a:t>7    HENKILÖKUNTA/</a:t>
            </a:r>
            <a:r>
              <a:rPr lang="fi-FI" sz="1600" dirty="0">
                <a:solidFill>
                  <a:schemeClr val="accent5"/>
                </a:solidFill>
              </a:rPr>
              <a:t>Mika Peltonen ja Pirjo Monto </a:t>
            </a:r>
            <a:r>
              <a:rPr lang="fi-FI" sz="1600" dirty="0"/>
              <a:t>			 </a:t>
            </a:r>
          </a:p>
          <a:p>
            <a:pPr lvl="0"/>
            <a:r>
              <a:rPr lang="fi-FI" sz="1600" dirty="0"/>
              <a:t>8    TIEDOTUSTOIMINTA/</a:t>
            </a:r>
            <a:r>
              <a:rPr lang="fi-FI" sz="1600" dirty="0" err="1">
                <a:solidFill>
                  <a:schemeClr val="accent5"/>
                </a:solidFill>
              </a:rPr>
              <a:t>eJäsenkirje</a:t>
            </a:r>
            <a:r>
              <a:rPr lang="fi-FI" sz="1600" dirty="0">
                <a:solidFill>
                  <a:schemeClr val="accent5"/>
                </a:solidFill>
              </a:rPr>
              <a:t> ja jäsenpostitukset</a:t>
            </a:r>
            <a:r>
              <a:rPr lang="fi-FI" sz="1600" dirty="0"/>
              <a:t>			 </a:t>
            </a:r>
          </a:p>
          <a:p>
            <a:pPr lvl="0"/>
            <a:r>
              <a:rPr lang="fi-FI" sz="1600" dirty="0"/>
              <a:t>9    ULKOMAANKAUPAN ASIAKIRJAT/</a:t>
            </a:r>
            <a:r>
              <a:rPr lang="fi-FI" sz="1600" dirty="0">
                <a:solidFill>
                  <a:schemeClr val="accent5"/>
                </a:solidFill>
              </a:rPr>
              <a:t>4.566 kpl</a:t>
            </a:r>
            <a:r>
              <a:rPr lang="fi-FI" sz="1600" dirty="0"/>
              <a:t>			 </a:t>
            </a:r>
          </a:p>
          <a:p>
            <a:pPr lvl="0"/>
            <a:r>
              <a:rPr lang="fi-FI" sz="1600" dirty="0"/>
              <a:t>10  KAUPPAKAMARIN KOKOUKSET/</a:t>
            </a:r>
            <a:r>
              <a:rPr lang="fi-FI" sz="1600" dirty="0">
                <a:solidFill>
                  <a:schemeClr val="accent5"/>
                </a:solidFill>
              </a:rPr>
              <a:t>Sääntömääräiset 20.5.2019 ja 2.11.2019</a:t>
            </a:r>
            <a:r>
              <a:rPr lang="fi-FI" sz="1600" dirty="0"/>
              <a:t>	  </a:t>
            </a:r>
          </a:p>
          <a:p>
            <a:pPr lvl="0"/>
            <a:r>
              <a:rPr lang="fi-FI" sz="1600" dirty="0"/>
              <a:t>11  HALLITUKSEN TOIMINTA/</a:t>
            </a:r>
            <a:r>
              <a:rPr lang="fi-FI" sz="1600" dirty="0">
                <a:solidFill>
                  <a:schemeClr val="accent5"/>
                </a:solidFill>
              </a:rPr>
              <a:t>12 jäsentä ja neljä kokousta</a:t>
            </a:r>
          </a:p>
          <a:p>
            <a:pPr lvl="0"/>
            <a:r>
              <a:rPr lang="fi-FI" sz="1600" dirty="0"/>
              <a:t>12  VALIOKUNTIEN TOIMINTA/</a:t>
            </a:r>
            <a:r>
              <a:rPr lang="fi-FI" sz="1600" dirty="0">
                <a:solidFill>
                  <a:schemeClr val="accent5"/>
                </a:solidFill>
              </a:rPr>
              <a:t>Viisi valiokuntaa, </a:t>
            </a:r>
            <a:r>
              <a:rPr lang="fi-FI" sz="1600" i="1" dirty="0" err="1">
                <a:solidFill>
                  <a:schemeClr val="accent5"/>
                </a:solidFill>
              </a:rPr>
              <a:t>ad</a:t>
            </a:r>
            <a:r>
              <a:rPr lang="fi-FI" sz="1600" i="1" dirty="0">
                <a:solidFill>
                  <a:schemeClr val="accent5"/>
                </a:solidFill>
              </a:rPr>
              <a:t> hoc </a:t>
            </a:r>
            <a:r>
              <a:rPr lang="fi-FI" sz="1600" dirty="0">
                <a:solidFill>
                  <a:schemeClr val="accent5"/>
                </a:solidFill>
              </a:rPr>
              <a:t>-kokoukset</a:t>
            </a:r>
            <a:r>
              <a:rPr lang="fi-FI" sz="1600" dirty="0"/>
              <a:t>		  </a:t>
            </a:r>
          </a:p>
          <a:p>
            <a:pPr lvl="0"/>
            <a:r>
              <a:rPr lang="fi-FI" sz="1600" dirty="0"/>
              <a:t>13  TILAISUUKSIA JA TAPAHTUMIA/</a:t>
            </a:r>
            <a:r>
              <a:rPr lang="fi-FI" sz="1600" dirty="0">
                <a:solidFill>
                  <a:schemeClr val="accent5"/>
                </a:solidFill>
              </a:rPr>
              <a:t>20 tapahtumaa</a:t>
            </a:r>
            <a:r>
              <a:rPr lang="fi-FI" sz="1600" dirty="0"/>
              <a:t>			  </a:t>
            </a:r>
          </a:p>
          <a:p>
            <a:pPr lvl="0"/>
            <a:r>
              <a:rPr lang="fi-FI" sz="1600" dirty="0"/>
              <a:t>14  STIPENDIRAHASTO/</a:t>
            </a:r>
            <a:r>
              <a:rPr lang="fi-FI" sz="1600" dirty="0">
                <a:solidFill>
                  <a:schemeClr val="accent5"/>
                </a:solidFill>
              </a:rPr>
              <a:t>Ei stipendejä</a:t>
            </a:r>
            <a:r>
              <a:rPr lang="fi-FI" sz="1600" dirty="0"/>
              <a:t>				  </a:t>
            </a:r>
          </a:p>
          <a:p>
            <a:pPr lvl="0"/>
            <a:r>
              <a:rPr lang="fi-FI" sz="1600" dirty="0"/>
              <a:t>15  EDUSTUKSET/</a:t>
            </a:r>
            <a:r>
              <a:rPr lang="fi-FI" sz="1600" dirty="0">
                <a:solidFill>
                  <a:schemeClr val="accent5"/>
                </a:solidFill>
              </a:rPr>
              <a:t>15 keskeistä</a:t>
            </a:r>
            <a:r>
              <a:rPr lang="fi-FI" sz="1600" dirty="0"/>
              <a:t>					 </a:t>
            </a:r>
          </a:p>
          <a:p>
            <a:pPr lvl="0"/>
            <a:r>
              <a:rPr lang="fi-FI" sz="1600" dirty="0"/>
              <a:t>16  LUOTTAMUSHENKILÖT/</a:t>
            </a:r>
            <a:r>
              <a:rPr lang="fi-FI" sz="1600" dirty="0">
                <a:solidFill>
                  <a:schemeClr val="accent5"/>
                </a:solidFill>
              </a:rPr>
              <a:t>60 luottamushenkilöä  </a:t>
            </a:r>
          </a:p>
          <a:p>
            <a:pPr algn="just">
              <a:spcAft>
                <a:spcPts val="0"/>
              </a:spcAft>
            </a:pPr>
            <a:r>
              <a:rPr lang="fi-FI" dirty="0"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endParaRPr lang="fi-FI" dirty="0"/>
          </a:p>
        </p:txBody>
      </p:sp>
      <p:pic>
        <p:nvPicPr>
          <p:cNvPr id="3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61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F64CF180-2E57-4530-8614-6890A6958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827" y="2403847"/>
            <a:ext cx="11798345" cy="229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0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084A1274-40B4-4AE4-A6AB-A72603203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41" y="2165691"/>
            <a:ext cx="12179559" cy="233038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51EAC225-CDED-4879-8F0A-D41148B08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1941" y="206047"/>
            <a:ext cx="1018120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EECED4FC-8E6C-45D8-9075-8ED0471EE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8302" y="1158210"/>
            <a:ext cx="7558483" cy="45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0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85A39660-6F10-4046-81AB-4F9070CCAD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52720" y="698824"/>
            <a:ext cx="5286559" cy="563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30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etela-karjalankauppakamari.fi/wp-content/uploads/2017/01/100v_logo_tulevaisuussininen-etusivul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F8004A05-6FEA-46E6-ABE7-D69E3EDBC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9700" y="1459202"/>
            <a:ext cx="6721682" cy="3939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etela-karjalankauppakamari.fi/wp-content/uploads/2017/01/100v_logo_tulevaisuussininen-etusivulle.jpg">
            <a:extLst>
              <a:ext uri="{FF2B5EF4-FFF2-40B4-BE49-F238E27FC236}">
                <a16:creationId xmlns:a16="http://schemas.microsoft.com/office/drawing/2014/main" id="{F625DF3F-E1E8-4EF4-BACB-929C43B01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740" y="167612"/>
            <a:ext cx="1016753" cy="139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0C90AE64-D025-4F2F-9E86-263706239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4232" y="1312457"/>
            <a:ext cx="6803536" cy="423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1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373</Words>
  <Application>Microsoft Office PowerPoint</Application>
  <PresentationFormat>Laajakuva</PresentationFormat>
  <Paragraphs>61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   TERVETULOA! Etelä-Karjalan kauppakamarin sääntömääräinen kevätkokous Teams-kokous - keskiviikkona 13.5.2020 klo 10.00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TERVETULOA!</dc:title>
  <dc:creator>Mika</dc:creator>
  <cp:lastModifiedBy>Mika Peltonen</cp:lastModifiedBy>
  <cp:revision>120</cp:revision>
  <cp:lastPrinted>2020-05-07T08:17:10Z</cp:lastPrinted>
  <dcterms:created xsi:type="dcterms:W3CDTF">2014-12-01T07:20:26Z</dcterms:created>
  <dcterms:modified xsi:type="dcterms:W3CDTF">2020-05-12T07:01:58Z</dcterms:modified>
</cp:coreProperties>
</file>