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2F"/>
    <a:srgbClr val="FFFF66"/>
    <a:srgbClr val="339933"/>
    <a:srgbClr val="FBFE8A"/>
    <a:srgbClr val="FCFEB0"/>
    <a:srgbClr val="93C83C"/>
    <a:srgbClr val="96CA42"/>
    <a:srgbClr val="9ACC48"/>
    <a:srgbClr val="94BB33"/>
    <a:srgbClr val="92B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8085F4-7E8D-42C5-BCE9-C8CC9966D1F8}" v="2" dt="2024-05-07T06:43:05.9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5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o Okko" userId="fc4d0c31-6224-42a6-a74b-69db0654d858" providerId="ADAL" clId="{F98085F4-7E8D-42C5-BCE9-C8CC9966D1F8}"/>
    <pc:docChg chg="undo custSel modSld">
      <pc:chgData name="Marjo Okko" userId="fc4d0c31-6224-42a6-a74b-69db0654d858" providerId="ADAL" clId="{F98085F4-7E8D-42C5-BCE9-C8CC9966D1F8}" dt="2024-05-07T06:48:45.020" v="363" actId="1076"/>
      <pc:docMkLst>
        <pc:docMk/>
      </pc:docMkLst>
      <pc:sldChg chg="addSp delSp modSp mod">
        <pc:chgData name="Marjo Okko" userId="fc4d0c31-6224-42a6-a74b-69db0654d858" providerId="ADAL" clId="{F98085F4-7E8D-42C5-BCE9-C8CC9966D1F8}" dt="2024-05-07T06:48:45.020" v="363" actId="1076"/>
        <pc:sldMkLst>
          <pc:docMk/>
          <pc:sldMk cId="3428328745" sldId="256"/>
        </pc:sldMkLst>
        <pc:spChg chg="mod">
          <ac:chgData name="Marjo Okko" userId="fc4d0c31-6224-42a6-a74b-69db0654d858" providerId="ADAL" clId="{F98085F4-7E8D-42C5-BCE9-C8CC9966D1F8}" dt="2024-05-07T05:54:42.666" v="127" actId="1076"/>
          <ac:spMkLst>
            <pc:docMk/>
            <pc:sldMk cId="3428328745" sldId="256"/>
            <ac:spMk id="2" creationId="{7CDED347-B995-7F38-0297-AB38B9C6630B}"/>
          </ac:spMkLst>
        </pc:spChg>
        <pc:spChg chg="mod">
          <ac:chgData name="Marjo Okko" userId="fc4d0c31-6224-42a6-a74b-69db0654d858" providerId="ADAL" clId="{F98085F4-7E8D-42C5-BCE9-C8CC9966D1F8}" dt="2024-05-07T06:06:48.635" v="256" actId="1076"/>
          <ac:spMkLst>
            <pc:docMk/>
            <pc:sldMk cId="3428328745" sldId="256"/>
            <ac:spMk id="5" creationId="{A1772D7B-0646-56D3-B585-50BAEE66FD39}"/>
          </ac:spMkLst>
        </pc:spChg>
        <pc:spChg chg="add del mod">
          <ac:chgData name="Marjo Okko" userId="fc4d0c31-6224-42a6-a74b-69db0654d858" providerId="ADAL" clId="{F98085F4-7E8D-42C5-BCE9-C8CC9966D1F8}" dt="2024-05-07T06:46:23.073" v="346" actId="478"/>
          <ac:spMkLst>
            <pc:docMk/>
            <pc:sldMk cId="3428328745" sldId="256"/>
            <ac:spMk id="9" creationId="{32AC865F-07D2-88AC-130A-15279A718CA8}"/>
          </ac:spMkLst>
        </pc:spChg>
        <pc:spChg chg="add mod ord">
          <ac:chgData name="Marjo Okko" userId="fc4d0c31-6224-42a6-a74b-69db0654d858" providerId="ADAL" clId="{F98085F4-7E8D-42C5-BCE9-C8CC9966D1F8}" dt="2024-05-07T06:48:34.991" v="362" actId="403"/>
          <ac:spMkLst>
            <pc:docMk/>
            <pc:sldMk cId="3428328745" sldId="256"/>
            <ac:spMk id="10" creationId="{0F9CFFEC-9547-C0A4-5328-AD7F48D78840}"/>
          </ac:spMkLst>
        </pc:spChg>
        <pc:spChg chg="add del">
          <ac:chgData name="Marjo Okko" userId="fc4d0c31-6224-42a6-a74b-69db0654d858" providerId="ADAL" clId="{F98085F4-7E8D-42C5-BCE9-C8CC9966D1F8}" dt="2024-05-07T06:44:54.917" v="328" actId="478"/>
          <ac:spMkLst>
            <pc:docMk/>
            <pc:sldMk cId="3428328745" sldId="256"/>
            <ac:spMk id="11" creationId="{89C77FC9-A72A-B93C-FCF6-16C0F49327B9}"/>
          </ac:spMkLst>
        </pc:spChg>
        <pc:spChg chg="add mod ord">
          <ac:chgData name="Marjo Okko" userId="fc4d0c31-6224-42a6-a74b-69db0654d858" providerId="ADAL" clId="{F98085F4-7E8D-42C5-BCE9-C8CC9966D1F8}" dt="2024-05-07T06:48:19.104" v="361" actId="1076"/>
          <ac:spMkLst>
            <pc:docMk/>
            <pc:sldMk cId="3428328745" sldId="256"/>
            <ac:spMk id="12" creationId="{1496F746-709C-D58B-7B0B-7FD360CF76BB}"/>
          </ac:spMkLst>
        </pc:spChg>
        <pc:spChg chg="mod">
          <ac:chgData name="Marjo Okko" userId="fc4d0c31-6224-42a6-a74b-69db0654d858" providerId="ADAL" clId="{F98085F4-7E8D-42C5-BCE9-C8CC9966D1F8}" dt="2024-05-07T05:48:24.671" v="120" actId="1076"/>
          <ac:spMkLst>
            <pc:docMk/>
            <pc:sldMk cId="3428328745" sldId="256"/>
            <ac:spMk id="37" creationId="{BB9E0B61-2F70-A3D0-4AE5-137791781C3A}"/>
          </ac:spMkLst>
        </pc:spChg>
        <pc:spChg chg="del">
          <ac:chgData name="Marjo Okko" userId="fc4d0c31-6224-42a6-a74b-69db0654d858" providerId="ADAL" clId="{F98085F4-7E8D-42C5-BCE9-C8CC9966D1F8}" dt="2024-05-07T05:40:05.307" v="1" actId="478"/>
          <ac:spMkLst>
            <pc:docMk/>
            <pc:sldMk cId="3428328745" sldId="256"/>
            <ac:spMk id="38" creationId="{1FAE9EFA-428A-BEEE-0999-205783FF6827}"/>
          </ac:spMkLst>
        </pc:spChg>
        <pc:spChg chg="del">
          <ac:chgData name="Marjo Okko" userId="fc4d0c31-6224-42a6-a74b-69db0654d858" providerId="ADAL" clId="{F98085F4-7E8D-42C5-BCE9-C8CC9966D1F8}" dt="2024-05-07T05:40:01.767" v="0" actId="478"/>
          <ac:spMkLst>
            <pc:docMk/>
            <pc:sldMk cId="3428328745" sldId="256"/>
            <ac:spMk id="39" creationId="{6EC970C9-4924-D08F-9703-F847224D664E}"/>
          </ac:spMkLst>
        </pc:spChg>
        <pc:picChg chg="mod">
          <ac:chgData name="Marjo Okko" userId="fc4d0c31-6224-42a6-a74b-69db0654d858" providerId="ADAL" clId="{F98085F4-7E8D-42C5-BCE9-C8CC9966D1F8}" dt="2024-05-07T06:07:29.355" v="266" actId="1076"/>
          <ac:picMkLst>
            <pc:docMk/>
            <pc:sldMk cId="3428328745" sldId="256"/>
            <ac:picMk id="3" creationId="{3B8D7468-FA3A-01D3-E507-6B2D5CF66153}"/>
          </ac:picMkLst>
        </pc:picChg>
        <pc:picChg chg="mod">
          <ac:chgData name="Marjo Okko" userId="fc4d0c31-6224-42a6-a74b-69db0654d858" providerId="ADAL" clId="{F98085F4-7E8D-42C5-BCE9-C8CC9966D1F8}" dt="2024-05-07T06:08:26.105" v="272" actId="1076"/>
          <ac:picMkLst>
            <pc:docMk/>
            <pc:sldMk cId="3428328745" sldId="256"/>
            <ac:picMk id="6" creationId="{649E9975-26E6-D902-A001-50075F0082D4}"/>
          </ac:picMkLst>
        </pc:picChg>
        <pc:picChg chg="mod ord">
          <ac:chgData name="Marjo Okko" userId="fc4d0c31-6224-42a6-a74b-69db0654d858" providerId="ADAL" clId="{F98085F4-7E8D-42C5-BCE9-C8CC9966D1F8}" dt="2024-05-07T06:09:27.215" v="279" actId="1076"/>
          <ac:picMkLst>
            <pc:docMk/>
            <pc:sldMk cId="3428328745" sldId="256"/>
            <ac:picMk id="7" creationId="{12EBB69F-E9C5-25B5-5C35-225E8A80A07A}"/>
          </ac:picMkLst>
        </pc:picChg>
        <pc:picChg chg="mod">
          <ac:chgData name="Marjo Okko" userId="fc4d0c31-6224-42a6-a74b-69db0654d858" providerId="ADAL" clId="{F98085F4-7E8D-42C5-BCE9-C8CC9966D1F8}" dt="2024-05-07T06:09:19.444" v="278" actId="1076"/>
          <ac:picMkLst>
            <pc:docMk/>
            <pc:sldMk cId="3428328745" sldId="256"/>
            <ac:picMk id="8" creationId="{614B503E-F397-42DA-8B43-AE78C5D72D98}"/>
          </ac:picMkLst>
        </pc:picChg>
        <pc:picChg chg="mod">
          <ac:chgData name="Marjo Okko" userId="fc4d0c31-6224-42a6-a74b-69db0654d858" providerId="ADAL" clId="{F98085F4-7E8D-42C5-BCE9-C8CC9966D1F8}" dt="2024-05-07T06:07:43.984" v="268" actId="1076"/>
          <ac:picMkLst>
            <pc:docMk/>
            <pc:sldMk cId="3428328745" sldId="256"/>
            <ac:picMk id="40" creationId="{4A7717BF-F4A3-7E24-6B18-ADB76981385D}"/>
          </ac:picMkLst>
        </pc:picChg>
        <pc:picChg chg="mod">
          <ac:chgData name="Marjo Okko" userId="fc4d0c31-6224-42a6-a74b-69db0654d858" providerId="ADAL" clId="{F98085F4-7E8D-42C5-BCE9-C8CC9966D1F8}" dt="2024-05-07T06:09:13.689" v="277" actId="1076"/>
          <ac:picMkLst>
            <pc:docMk/>
            <pc:sldMk cId="3428328745" sldId="256"/>
            <ac:picMk id="42" creationId="{93300AF6-9750-B158-0925-1AD7A76A12BF}"/>
          </ac:picMkLst>
        </pc:picChg>
        <pc:picChg chg="mod">
          <ac:chgData name="Marjo Okko" userId="fc4d0c31-6224-42a6-a74b-69db0654d858" providerId="ADAL" clId="{F98085F4-7E8D-42C5-BCE9-C8CC9966D1F8}" dt="2024-05-07T06:06:34.067" v="252" actId="1076"/>
          <ac:picMkLst>
            <pc:docMk/>
            <pc:sldMk cId="3428328745" sldId="256"/>
            <ac:picMk id="43" creationId="{E10A037E-6650-1905-D6C9-4FCD9DA0D861}"/>
          </ac:picMkLst>
        </pc:picChg>
        <pc:picChg chg="mod">
          <ac:chgData name="Marjo Okko" userId="fc4d0c31-6224-42a6-a74b-69db0654d858" providerId="ADAL" clId="{F98085F4-7E8D-42C5-BCE9-C8CC9966D1F8}" dt="2024-05-07T06:07:20.344" v="265" actId="1076"/>
          <ac:picMkLst>
            <pc:docMk/>
            <pc:sldMk cId="3428328745" sldId="256"/>
            <ac:picMk id="44" creationId="{1FEE9721-9331-30F9-D6BC-1BF08DDCDECB}"/>
          </ac:picMkLst>
        </pc:picChg>
        <pc:picChg chg="mod ord">
          <ac:chgData name="Marjo Okko" userId="fc4d0c31-6224-42a6-a74b-69db0654d858" providerId="ADAL" clId="{F98085F4-7E8D-42C5-BCE9-C8CC9966D1F8}" dt="2024-05-07T06:08:52.462" v="275" actId="1076"/>
          <ac:picMkLst>
            <pc:docMk/>
            <pc:sldMk cId="3428328745" sldId="256"/>
            <ac:picMk id="45" creationId="{50C938DC-FEEA-31EE-CB90-BA0F84C5A2AF}"/>
          </ac:picMkLst>
        </pc:picChg>
        <pc:picChg chg="mod">
          <ac:chgData name="Marjo Okko" userId="fc4d0c31-6224-42a6-a74b-69db0654d858" providerId="ADAL" clId="{F98085F4-7E8D-42C5-BCE9-C8CC9966D1F8}" dt="2024-05-07T06:48:45.020" v="363" actId="1076"/>
          <ac:picMkLst>
            <pc:docMk/>
            <pc:sldMk cId="3428328745" sldId="256"/>
            <ac:picMk id="115" creationId="{32D46EB9-282A-9F42-1942-0939F8F8F37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EC8B8F-8E0D-5420-610F-F4784BC03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593E349-1D14-FFF2-96E7-E0D5109203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E2BAC39-7DDB-E527-1157-598F44435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88B7-2B52-4F6D-9773-0B5EFFFDA4FE}" type="datetimeFigureOut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9872A2-CF19-E739-81B3-13E107318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3765EA1-5AE5-E9E5-C50B-0DD8C5C90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FADE-440D-4382-990E-68997FB591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8879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C3CC1D-EEE6-A233-FC1C-866C94A9F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418EF1C-5013-4B30-1FAD-9073040CE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EB4EAE-A440-8634-89A5-C29AFFB53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88B7-2B52-4F6D-9773-0B5EFFFDA4FE}" type="datetimeFigureOut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546950-7B80-EEE7-41D0-61E7290FA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2474E26-FF87-95C5-C90B-F970173FC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FADE-440D-4382-990E-68997FB591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6619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ECC6CF3-A10A-4DF1-1E1E-861E23C1BA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D1AC8F8-61F9-ECE7-020F-E91BFD643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8FB5951-1FB5-0004-F1E5-24BC81932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88B7-2B52-4F6D-9773-0B5EFFFDA4FE}" type="datetimeFigureOut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36E86D7-777E-0EE9-63F3-049809C0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06380E7-3208-8148-ED4F-85BBA5C35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FADE-440D-4382-990E-68997FB591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667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393A7B-A3A4-0F42-FB7F-1E5F18B2A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8999A7-93D4-5CDD-752A-E9D7EA34A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ADD34DC-BDD1-01F2-D9C6-7FD339D3E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88B7-2B52-4F6D-9773-0B5EFFFDA4FE}" type="datetimeFigureOut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C2D38A-27F3-B35B-BAC8-0F0D4133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E72A740-009A-F828-EAA1-5AEFD8E26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FADE-440D-4382-990E-68997FB591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8386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D2C189-2762-F466-EDEA-5E72B5BAE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473AC75-6778-330C-C034-050BF77F8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64701A-1EA3-8D4A-410F-B645CCA4E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88B7-2B52-4F6D-9773-0B5EFFFDA4FE}" type="datetimeFigureOut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53A7141-FBBD-3145-D230-4AE58B1B8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9E4CF90-6566-E46D-A585-B19A85092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FADE-440D-4382-990E-68997FB591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849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7BCC14-E4F9-D0B1-7E7E-E572B8994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DA469D-2127-650A-4765-D3C0BE6D9D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B9ED48D-6D36-809E-8800-C2CDEFE57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55C9805-6BB3-E7B5-48A4-09BAE29BB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88B7-2B52-4F6D-9773-0B5EFFFDA4FE}" type="datetimeFigureOut">
              <a:rPr lang="fi-FI" smtClean="0"/>
              <a:t>7.5.2024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459A97D-7459-041D-37C7-50DF5D416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BE1E4A7-6CDD-A342-8474-E58F1B29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FADE-440D-4382-990E-68997FB591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047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D6B42A-36B8-CDBA-8CEA-CC0C00390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E256D87-24E2-3DD6-A8D2-CB681196B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FF924DA-D537-6A50-FE69-04BC0A513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9D13DAD-B174-AD71-FBC6-D499020FA9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A74CB0A-9FFB-DEF1-2A43-56AF7ABB9B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BA54C7C-52EF-20DC-238C-0D01465F0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88B7-2B52-4F6D-9773-0B5EFFFDA4FE}" type="datetimeFigureOut">
              <a:rPr lang="fi-FI" smtClean="0"/>
              <a:t>7.5.2024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8EC04E8-22DD-B145-8333-898F320DB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4268F90-6FB1-1ECC-098E-B91D31E0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FADE-440D-4382-990E-68997FB591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0842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036711-57DA-39E0-7AC7-12AC9976A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5F1027F-BC66-17CF-9D1B-3A3450ACF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88B7-2B52-4F6D-9773-0B5EFFFDA4FE}" type="datetimeFigureOut">
              <a:rPr lang="fi-FI" smtClean="0"/>
              <a:t>7.5.2024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86530CC-CA61-7D00-9CCB-8DBA57C29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3D59D17-0810-4779-17C4-37335E2B6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FADE-440D-4382-990E-68997FB591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1822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2811158-D167-0B62-1F00-934F1F626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88B7-2B52-4F6D-9773-0B5EFFFDA4FE}" type="datetimeFigureOut">
              <a:rPr lang="fi-FI" smtClean="0"/>
              <a:t>7.5.2024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FC7815A-1383-3992-B05D-EE8378ECE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50225E2-9FC0-4217-ED74-77F3F98E7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FADE-440D-4382-990E-68997FB591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95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384F8B-9038-1DF6-9A82-E64E0DABA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8C8BAA-5A76-F3B3-C4D9-441215F8D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1804873-3610-788D-EB64-AB49EB3D4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63041AE-19B0-BDFD-82F2-50ED653B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88B7-2B52-4F6D-9773-0B5EFFFDA4FE}" type="datetimeFigureOut">
              <a:rPr lang="fi-FI" smtClean="0"/>
              <a:t>7.5.2024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5D47803-CA87-703E-C1E9-67887D63C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7F960F8-55E0-00A8-157C-81B680E4B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FADE-440D-4382-990E-68997FB591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490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47523F-B733-5A66-1C6D-1558A3949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A571CC3-B1CD-8F47-9AD1-31C0093F25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FD7214F-5722-E0CE-AD32-2D226B05F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FE5916F-E63F-2AC1-6221-3413081E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88B7-2B52-4F6D-9773-0B5EFFFDA4FE}" type="datetimeFigureOut">
              <a:rPr lang="fi-FI" smtClean="0"/>
              <a:t>7.5.2024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5593184-1C98-67E6-867A-DBB9D5739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B5B06AF-A083-451D-56D1-9C1F0967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FADE-440D-4382-990E-68997FB591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369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E6DF0E0-B314-7846-CE0E-EC22EB34E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0071E5F-7835-E180-39D4-0D7BAA5B1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6CD8089-2F0F-82C8-7291-252B480903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C88B7-2B52-4F6D-9773-0B5EFFFDA4FE}" type="datetimeFigureOut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BD71EDC-083F-33D5-3046-D33D76D054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E7FFB4-439B-DEED-1532-A374AD29CC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7FADE-440D-4382-990E-68997FB591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129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363BA200-6C54-D0BB-14E7-4B9FAC0483DD}"/>
              </a:ext>
            </a:extLst>
          </p:cNvPr>
          <p:cNvSpPr/>
          <p:nvPr/>
        </p:nvSpPr>
        <p:spPr>
          <a:xfrm>
            <a:off x="0" y="-82867"/>
            <a:ext cx="12217225" cy="6940867"/>
          </a:xfrm>
          <a:prstGeom prst="rect">
            <a:avLst/>
          </a:prstGeom>
          <a:solidFill>
            <a:srgbClr val="93C8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1772D7B-0646-56D3-B585-50BAEE66FD39}"/>
              </a:ext>
            </a:extLst>
          </p:cNvPr>
          <p:cNvSpPr/>
          <p:nvPr/>
        </p:nvSpPr>
        <p:spPr>
          <a:xfrm>
            <a:off x="18661" y="4733731"/>
            <a:ext cx="12148457" cy="2108718"/>
          </a:xfrm>
          <a:prstGeom prst="rect">
            <a:avLst/>
          </a:prstGeom>
          <a:solidFill>
            <a:schemeClr val="bg1"/>
          </a:solidFill>
          <a:ln>
            <a:solidFill>
              <a:srgbClr val="93C8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7" name="Tekstiruutu 36">
            <a:extLst>
              <a:ext uri="{FF2B5EF4-FFF2-40B4-BE49-F238E27FC236}">
                <a16:creationId xmlns:a16="http://schemas.microsoft.com/office/drawing/2014/main" id="{BB9E0B61-2F70-A3D0-4AE5-137791781C3A}"/>
              </a:ext>
            </a:extLst>
          </p:cNvPr>
          <p:cNvSpPr txBox="1"/>
          <p:nvPr/>
        </p:nvSpPr>
        <p:spPr>
          <a:xfrm>
            <a:off x="516292" y="315465"/>
            <a:ext cx="65563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ETELÄ-KARJALAN</a:t>
            </a:r>
          </a:p>
          <a:p>
            <a:r>
              <a:rPr lang="fi-FI" sz="72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YMPÄRISTÖ-</a:t>
            </a:r>
          </a:p>
          <a:p>
            <a:r>
              <a:rPr lang="fi-FI" sz="72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PALKINTO 2024</a:t>
            </a:r>
          </a:p>
        </p:txBody>
      </p:sp>
      <p:pic>
        <p:nvPicPr>
          <p:cNvPr id="42" name="Kuva 41">
            <a:extLst>
              <a:ext uri="{FF2B5EF4-FFF2-40B4-BE49-F238E27FC236}">
                <a16:creationId xmlns:a16="http://schemas.microsoft.com/office/drawing/2014/main" id="{93300AF6-9750-B158-0925-1AD7A76A1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8217" y="4871569"/>
            <a:ext cx="2258362" cy="878252"/>
          </a:xfrm>
          <a:prstGeom prst="rect">
            <a:avLst/>
          </a:prstGeom>
        </p:spPr>
      </p:pic>
      <p:pic>
        <p:nvPicPr>
          <p:cNvPr id="44" name="Kuva 43">
            <a:extLst>
              <a:ext uri="{FF2B5EF4-FFF2-40B4-BE49-F238E27FC236}">
                <a16:creationId xmlns:a16="http://schemas.microsoft.com/office/drawing/2014/main" id="{1FEE9721-9331-30F9-D6BC-1BF08DDCD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391" y="6013685"/>
            <a:ext cx="2017631" cy="637009"/>
          </a:xfrm>
          <a:prstGeom prst="rect">
            <a:avLst/>
          </a:prstGeom>
        </p:spPr>
      </p:pic>
      <p:pic>
        <p:nvPicPr>
          <p:cNvPr id="115" name="Kuva 114" descr="Kuva, joka sisältää kohteen vihreä, clipart, Grafiikka, ympyrä&#10;&#10;Kuvaus luotu automaattisesti">
            <a:extLst>
              <a:ext uri="{FF2B5EF4-FFF2-40B4-BE49-F238E27FC236}">
                <a16:creationId xmlns:a16="http://schemas.microsoft.com/office/drawing/2014/main" id="{32D46EB9-282A-9F42-1942-0939F8F8F3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3" t="15024" r="13817" b="14477"/>
          <a:stretch/>
        </p:blipFill>
        <p:spPr>
          <a:xfrm>
            <a:off x="7265249" y="273705"/>
            <a:ext cx="4303429" cy="4299047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7CDED347-B995-7F38-0297-AB38B9C6630B}"/>
              </a:ext>
            </a:extLst>
          </p:cNvPr>
          <p:cNvSpPr txBox="1"/>
          <p:nvPr/>
        </p:nvSpPr>
        <p:spPr>
          <a:xfrm>
            <a:off x="516292" y="3253991"/>
            <a:ext cx="69357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Lisätietoa ja hakulomake osoitteessa:</a:t>
            </a:r>
          </a:p>
          <a:p>
            <a:r>
              <a:rPr lang="fi-FI" sz="2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www.etela-karjalankauppakamari.fi/</a:t>
            </a:r>
          </a:p>
          <a:p>
            <a:r>
              <a:rPr lang="fi-FI" sz="2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ymparistopalkinto2024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49E9975-26E6-D902-A001-50075F0082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2518" y="5770201"/>
            <a:ext cx="2320260" cy="684800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3B8D7468-FA3A-01D3-E507-6B2D5CF661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36" y="4840186"/>
            <a:ext cx="2635132" cy="1016344"/>
          </a:xfrm>
          <a:prstGeom prst="rect">
            <a:avLst/>
          </a:prstGeom>
        </p:spPr>
      </p:pic>
      <p:pic>
        <p:nvPicPr>
          <p:cNvPr id="43" name="Kuva 42">
            <a:extLst>
              <a:ext uri="{FF2B5EF4-FFF2-40B4-BE49-F238E27FC236}">
                <a16:creationId xmlns:a16="http://schemas.microsoft.com/office/drawing/2014/main" id="{E10A037E-6650-1905-D6C9-4FCD9DA0D8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0967" y="5117587"/>
            <a:ext cx="2844796" cy="3144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14B503E-F397-42DA-8B43-AE78C5D72D9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6261" b="34843"/>
          <a:stretch/>
        </p:blipFill>
        <p:spPr>
          <a:xfrm>
            <a:off x="102270" y="5887061"/>
            <a:ext cx="2635132" cy="878252"/>
          </a:xfrm>
          <a:prstGeom prst="rect">
            <a:avLst/>
          </a:prstGeom>
        </p:spPr>
      </p:pic>
      <p:pic>
        <p:nvPicPr>
          <p:cNvPr id="40" name="Kuva 39" descr="Kuva, joka sisältää kohteen teksti, Fontti, Grafiikka, valkoinen&#10;&#10;Kuvaus luotu automaattisesti">
            <a:extLst>
              <a:ext uri="{FF2B5EF4-FFF2-40B4-BE49-F238E27FC236}">
                <a16:creationId xmlns:a16="http://schemas.microsoft.com/office/drawing/2014/main" id="{4A7717BF-F4A3-7E24-6B18-ADB7698138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743" y="6063278"/>
            <a:ext cx="2156932" cy="75879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2EBB69F-E9C5-25B5-5C35-225E8A80A0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72265" y="5130803"/>
            <a:ext cx="3302276" cy="592075"/>
          </a:xfrm>
          <a:prstGeom prst="rect">
            <a:avLst/>
          </a:prstGeom>
        </p:spPr>
      </p:pic>
      <p:pic>
        <p:nvPicPr>
          <p:cNvPr id="45" name="Kuva 44">
            <a:extLst>
              <a:ext uri="{FF2B5EF4-FFF2-40B4-BE49-F238E27FC236}">
                <a16:creationId xmlns:a16="http://schemas.microsoft.com/office/drawing/2014/main" id="{50C938DC-FEEA-31EE-CB90-BA0F84C5A2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33605" y="5600460"/>
            <a:ext cx="2167338" cy="1333744"/>
          </a:xfrm>
          <a:prstGeom prst="rect">
            <a:avLst/>
          </a:prstGeom>
        </p:spPr>
      </p:pic>
      <p:sp>
        <p:nvSpPr>
          <p:cNvPr id="12" name="Tähti: 5-sakarainen 11">
            <a:extLst>
              <a:ext uri="{FF2B5EF4-FFF2-40B4-BE49-F238E27FC236}">
                <a16:creationId xmlns:a16="http://schemas.microsoft.com/office/drawing/2014/main" id="{1496F746-709C-D58B-7B0B-7FD360CF76BB}"/>
              </a:ext>
            </a:extLst>
          </p:cNvPr>
          <p:cNvSpPr/>
          <p:nvPr/>
        </p:nvSpPr>
        <p:spPr>
          <a:xfrm>
            <a:off x="9416964" y="2819753"/>
            <a:ext cx="2696556" cy="2249111"/>
          </a:xfrm>
          <a:prstGeom prst="star5">
            <a:avLst>
              <a:gd name="adj" fmla="val 27080"/>
              <a:gd name="hf" fmla="val 105146"/>
              <a:gd name="vf" fmla="val 110557"/>
            </a:avLst>
          </a:prstGeom>
          <a:solidFill>
            <a:srgbClr val="FFFF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F9CFFEC-9547-C0A4-5328-AD7F48D78840}"/>
              </a:ext>
            </a:extLst>
          </p:cNvPr>
          <p:cNvSpPr txBox="1"/>
          <p:nvPr/>
        </p:nvSpPr>
        <p:spPr>
          <a:xfrm>
            <a:off x="10041409" y="3618645"/>
            <a:ext cx="1634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3399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Palkinnon suuruus on </a:t>
            </a:r>
            <a:r>
              <a:rPr lang="fi-FI" sz="2000" dirty="0">
                <a:solidFill>
                  <a:srgbClr val="3399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10.000</a:t>
            </a:r>
            <a:r>
              <a:rPr lang="fi-FI" dirty="0">
                <a:solidFill>
                  <a:srgbClr val="3399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euroa!</a:t>
            </a:r>
          </a:p>
        </p:txBody>
      </p:sp>
    </p:spTree>
    <p:extLst>
      <p:ext uri="{BB962C8B-B14F-4D97-AF65-F5344CB8AC3E}">
        <p14:creationId xmlns:p14="http://schemas.microsoft.com/office/powerpoint/2010/main" val="3428328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ef221d-cb33-4efd-8003-74fe5c915df0" xsi:nil="true"/>
    <lcf76f155ced4ddcb4097134ff3c332f xmlns="d542990b-8b9d-4b60-b510-190237445e2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31344D8C1E5C642B728A1715F7572A1" ma:contentTypeVersion="13" ma:contentTypeDescription="Luo uusi asiakirja." ma:contentTypeScope="" ma:versionID="447cf67f06220986844d2961c6409637">
  <xsd:schema xmlns:xsd="http://www.w3.org/2001/XMLSchema" xmlns:xs="http://www.w3.org/2001/XMLSchema" xmlns:p="http://schemas.microsoft.com/office/2006/metadata/properties" xmlns:ns2="d542990b-8b9d-4b60-b510-190237445e25" xmlns:ns3="3cef221d-cb33-4efd-8003-74fe5c915df0" targetNamespace="http://schemas.microsoft.com/office/2006/metadata/properties" ma:root="true" ma:fieldsID="509be2db091a9cbbdbd0126dd0561ccb" ns2:_="" ns3:_="">
    <xsd:import namespace="d542990b-8b9d-4b60-b510-190237445e25"/>
    <xsd:import namespace="3cef221d-cb33-4efd-8003-74fe5c915d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42990b-8b9d-4b60-b510-190237445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Kuvien tunnisteet" ma:readOnly="false" ma:fieldId="{5cf76f15-5ced-4ddc-b409-7134ff3c332f}" ma:taxonomyMulti="true" ma:sspId="3f25e0bd-434f-4748-8a06-ef2431e9f3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ef221d-cb33-4efd-8003-74fe5c915df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c56a864-b65d-495d-b416-194509c958aa}" ma:internalName="TaxCatchAll" ma:showField="CatchAllData" ma:web="3cef221d-cb33-4efd-8003-74fe5c915d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93C71F-8886-45A4-808B-94FF9E81500C}">
  <ds:schemaRefs>
    <ds:schemaRef ds:uri="http://schemas.microsoft.com/office/2006/metadata/properties"/>
    <ds:schemaRef ds:uri="http://schemas.microsoft.com/office/infopath/2007/PartnerControls"/>
    <ds:schemaRef ds:uri="3cef221d-cb33-4efd-8003-74fe5c915df0"/>
    <ds:schemaRef ds:uri="d542990b-8b9d-4b60-b510-190237445e25"/>
  </ds:schemaRefs>
</ds:datastoreItem>
</file>

<file path=customXml/itemProps2.xml><?xml version="1.0" encoding="utf-8"?>
<ds:datastoreItem xmlns:ds="http://schemas.openxmlformats.org/officeDocument/2006/customXml" ds:itemID="{8AF0489C-3914-437B-AF89-2489174210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42990b-8b9d-4b60-b510-190237445e25"/>
    <ds:schemaRef ds:uri="3cef221d-cb33-4efd-8003-74fe5c915d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A77821-A4EE-4AF4-9312-217925F0EC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22</Words>
  <Application>Microsoft Office PowerPoint</Application>
  <PresentationFormat>Laajakuva</PresentationFormat>
  <Paragraphs>7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6" baseType="lpstr">
      <vt:lpstr>Aharoni</vt:lpstr>
      <vt:lpstr>Arial</vt:lpstr>
      <vt:lpstr>Calibri</vt:lpstr>
      <vt:lpstr>Calibri Light</vt:lpstr>
      <vt:lpstr>Office-teema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Marjo Okko</dc:creator>
  <cp:lastModifiedBy>Marjo Okko</cp:lastModifiedBy>
  <cp:revision>4</cp:revision>
  <dcterms:created xsi:type="dcterms:W3CDTF">2024-04-10T07:32:55Z</dcterms:created>
  <dcterms:modified xsi:type="dcterms:W3CDTF">2024-05-07T06:48:54Z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0x010100B31344D8C1E5C642B728A1715F7572A1</vt:lpwstr>
  </property>
  <property fmtid="{D5CDD505-2E9C-101B-9397-08002B2CF9AE}" pid="3" name="MediaServiceImageTags">
    <vt:lpwstr/>
  </property>
</Properties>
</file>